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60" r:id="rId3"/>
    <p:sldId id="257" r:id="rId4"/>
    <p:sldId id="259" r:id="rId5"/>
    <p:sldId id="265" r:id="rId6"/>
    <p:sldId id="258" r:id="rId7"/>
    <p:sldId id="268" r:id="rId8"/>
    <p:sldId id="262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2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0D02-C040-47D8-B9F9-2E1D5809338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978D0-1F00-4E9A-8DE1-DB315863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7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0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9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6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6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5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5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8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8E9C-B20E-431B-BD82-270ED3A1690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338A-EFC3-4721-AB82-CF9523158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7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524000" y="1052185"/>
            <a:ext cx="9144000" cy="7017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Щебзаводской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 с приоритетным осуществлением деятельности по физическому развитию воспитанников»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53227"/>
            <a:ext cx="9144000" cy="3704573"/>
          </a:xfrm>
        </p:spPr>
        <p:txBody>
          <a:bodyPr>
            <a:normAutofit/>
          </a:bodyPr>
          <a:lstStyle/>
          <a:p>
            <a:r>
              <a:rPr lang="ru-RU" dirty="0" smtClean="0"/>
              <a:t>«Семейный клуб «Маленькая страна»»</a:t>
            </a:r>
          </a:p>
          <a:p>
            <a:r>
              <a:rPr lang="ru-RU" dirty="0" smtClean="0"/>
              <a:t>Проект  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76" y="2568606"/>
            <a:ext cx="5523978" cy="41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" y="617220"/>
            <a:ext cx="5648325" cy="5497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617220"/>
            <a:ext cx="5292090" cy="5497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69129" y="101084"/>
            <a:ext cx="261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Праздники нашей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0" y="365760"/>
            <a:ext cx="477583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12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571500"/>
            <a:ext cx="511302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571500"/>
            <a:ext cx="473964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20492" y="99298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Конкурс открыток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33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458" y="2777490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1109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Проект «Семейный клуб «Маленькая страна»   авторы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Лисовенко Т.В. заведующий МБДОУ, Докучаева Е.В. воспитатель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b="1" dirty="0" smtClean="0"/>
              <a:t>Данный </a:t>
            </a:r>
            <a:r>
              <a:rPr lang="ru-RU" sz="1700" b="1" dirty="0"/>
              <a:t>проект предназначен для педагогов ДОО, родителей дошкольников раннего возраста. </a:t>
            </a:r>
          </a:p>
          <a:p>
            <a:r>
              <a:rPr lang="ru-RU" sz="1700" b="1" dirty="0"/>
              <a:t>Проект осуществляется в течение  учебного года с сентября по май. Реализуется в рамках муниципальной инновационной площадки. Он разработан в соответствии с требованиями государственного образовательного стандарта.  Семейный Клуб «Маленькая страна» является дополнительным компонентом воспитательного процесса, где родители и педагоги детского сада могут получить знания и развивать свои умения, чтобы в дальнейшем объединить свои усилия и обеспечить ребенку защиту, эмоциональный комфорт, интересную и содержательную жизнь в детском саду и дома.  Участники  семейного клуба  дети младшего дошкольного возраста, родители и специалисты ДОУ. 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0063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88" y="200416"/>
            <a:ext cx="10515600" cy="21670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системы сотрудничества и взаимодействия дошкольного учреждения и семьи, обеспечивающей единство образовательных и воспитательных воздействий в процессе воспитания дошкольника через освоение системы психолого-педагогических знаний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342" y="2480153"/>
            <a:ext cx="10226458" cy="3696810"/>
          </a:xfrm>
        </p:spPr>
        <p:txBody>
          <a:bodyPr>
            <a:normAutofit/>
          </a:bodyPr>
          <a:lstStyle/>
          <a:p>
            <a:r>
              <a:rPr lang="ru-RU" sz="2000" dirty="0"/>
              <a:t>Повысить педагогическую культуру родителей.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Приобщить родителей к участию в жизни МБДОУ через поиск и внедрение наиболее эффективных форм работы.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Создать условия для реализации собственных идей, способствующие проявлению творческих способностей, полноценному общению (обмен мнениями, опытом семейного воспитания).</a:t>
            </a:r>
          </a:p>
        </p:txBody>
      </p:sp>
    </p:spTree>
    <p:extLst>
      <p:ext uri="{BB962C8B-B14F-4D97-AF65-F5344CB8AC3E}">
        <p14:creationId xmlns:p14="http://schemas.microsoft.com/office/powerpoint/2010/main" val="115515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этапы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Первый </a:t>
            </a:r>
            <a:r>
              <a:rPr lang="ru-RU" b="1" dirty="0"/>
              <a:t>этап – подготовительный ( изучение методической литературы, составление перспективного плана, создание развивающей среды, подбор игр и оборудования, создание условия для изобразительной и продуктивной, игровой видов деятельности, анкетирование, наблюдение и беседы) сентябрь- </a:t>
            </a:r>
            <a:r>
              <a:rPr lang="ru-RU" b="1" dirty="0" smtClean="0"/>
              <a:t>октябрь</a:t>
            </a:r>
          </a:p>
          <a:p>
            <a:r>
              <a:rPr lang="ru-RU" b="1" dirty="0" smtClean="0"/>
              <a:t>. </a:t>
            </a:r>
            <a:r>
              <a:rPr lang="ru-RU" b="1" dirty="0"/>
              <a:t>Второй  этап –  Основной  – содержит информацию о заседаниях клуба (мастер класс,  конкурс открыток, совместные праздники,  виртуальные заседания, чаепития) октябрь- февраль. </a:t>
            </a:r>
            <a:endParaRPr lang="ru-RU" b="1" dirty="0" smtClean="0"/>
          </a:p>
          <a:p>
            <a:r>
              <a:rPr lang="ru-RU" b="1" dirty="0" smtClean="0"/>
              <a:t>Третий </a:t>
            </a:r>
            <a:r>
              <a:rPr lang="ru-RU" b="1" dirty="0"/>
              <a:t>этап - заключительный этап:  Мои достижения - предполагает  анализ эффективности работы семейного клуба по интересам. Февраль - май</a:t>
            </a:r>
          </a:p>
        </p:txBody>
      </p:sp>
    </p:spTree>
    <p:extLst>
      <p:ext uri="{BB962C8B-B14F-4D97-AF65-F5344CB8AC3E}">
        <p14:creationId xmlns:p14="http://schemas.microsoft.com/office/powerpoint/2010/main" val="276469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/>
              <a:t>Формы и виды работу с семьёй в  условиях семейного клуба.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404888"/>
              </p:ext>
            </p:extLst>
          </p:nvPr>
        </p:nvGraphicFramePr>
        <p:xfrm>
          <a:off x="2079321" y="2144173"/>
          <a:ext cx="7653402" cy="425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55"/>
                <a:gridCol w="1916326"/>
                <a:gridCol w="5071321"/>
              </a:tblGrid>
              <a:tr h="3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31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104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Интерактивная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анкетирование;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интервьюирование;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дискуссия;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круглые столы;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8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Традиционная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спортивные соревнования;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акции»;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•  вечера развлечений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1782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Просветительская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  использование СМИ для освещения деятельности ДОУ по формированию социально – культурной компетентности родителей в области воспитания, обучения и развития детей дошкольного возраста;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  организация клуба «Маленькая страна»;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  выпуск бюллетеней, информационных листков;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4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клуб строит отношения с семьей на принципах добровольности, личной заинтересованности, неформальном общении.  Тематика встреч формулируется и запрашивается родителями. В нем  решаются проблемы и осуществляется поиск оптимальных форм помощи ребенку в адаптации в социуме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0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8978" y="691485"/>
            <a:ext cx="396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Тематический план</a:t>
            </a:r>
            <a:endParaRPr lang="ru-RU" sz="3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93267"/>
              </p:ext>
            </p:extLst>
          </p:nvPr>
        </p:nvGraphicFramePr>
        <p:xfrm>
          <a:off x="3931920" y="1748790"/>
          <a:ext cx="4263390" cy="377190"/>
        </p:xfrm>
        <a:graphic>
          <a:graphicData uri="http://schemas.openxmlformats.org/drawingml/2006/table">
            <a:tbl>
              <a:tblPr/>
              <a:tblGrid>
                <a:gridCol w="4263390"/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Адаптационный</a:t>
                      </a:r>
                      <a:r>
                        <a:rPr lang="ru-RU" baseline="0" dirty="0" smtClean="0"/>
                        <a:t> этап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58197"/>
              </p:ext>
            </p:extLst>
          </p:nvPr>
        </p:nvGraphicFramePr>
        <p:xfrm>
          <a:off x="2214880" y="2251286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470"/>
                <a:gridCol w="52565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Сентябрь-октябрь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Знакомство, консультации, цели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27595"/>
              </p:ext>
            </p:extLst>
          </p:nvPr>
        </p:nvGraphicFramePr>
        <p:xfrm>
          <a:off x="3749040" y="2662766"/>
          <a:ext cx="45491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9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Этап</a:t>
                      </a:r>
                      <a:r>
                        <a:rPr lang="ru-RU" baseline="0" dirty="0" smtClean="0"/>
                        <a:t> Моя семья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52306"/>
              </p:ext>
            </p:extLst>
          </p:nvPr>
        </p:nvGraphicFramePr>
        <p:xfrm>
          <a:off x="2077720" y="3120390"/>
          <a:ext cx="8128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2920"/>
                <a:gridCol w="5085080"/>
              </a:tblGrid>
              <a:tr h="686224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Октябрь-декабрь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тематических заседаний клуба по интересам «Маленькая страна».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62750"/>
              </p:ext>
            </p:extLst>
          </p:nvPr>
        </p:nvGraphicFramePr>
        <p:xfrm>
          <a:off x="2066290" y="4080086"/>
          <a:ext cx="81407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170"/>
                <a:gridCol w="65265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Мастер-класс «Праздники нашей семьи»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 открытки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6480"/>
              </p:ext>
            </p:extLst>
          </p:nvPr>
        </p:nvGraphicFramePr>
        <p:xfrm>
          <a:off x="3931920" y="4903046"/>
          <a:ext cx="42049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49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этап Мои достижения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18031"/>
              </p:ext>
            </p:extLst>
          </p:nvPr>
        </p:nvGraphicFramePr>
        <p:xfrm>
          <a:off x="2203450" y="5325956"/>
          <a:ext cx="8128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Февраль-</a:t>
                      </a:r>
                      <a:r>
                        <a:rPr lang="ru-RU" baseline="0" dirty="0" smtClean="0"/>
                        <a:t> Май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Отслеживание и обобщение результатов семейного клуба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психологическая поддержка ребенка; </a:t>
            </a:r>
          </a:p>
          <a:p>
            <a:pPr lvl="0"/>
            <a:r>
              <a:rPr lang="ru-RU" dirty="0"/>
              <a:t>психоэмоциональная поддержка матери (ощущение покоя, уверенности за ребенка); </a:t>
            </a:r>
          </a:p>
          <a:p>
            <a:pPr lvl="0"/>
            <a:r>
              <a:rPr lang="ru-RU" dirty="0"/>
              <a:t>приобщение членов семьи ребенка к ценностям личностно-ориентированного образования; </a:t>
            </a:r>
          </a:p>
          <a:p>
            <a:pPr lvl="0"/>
            <a:r>
              <a:rPr lang="ru-RU" dirty="0"/>
              <a:t>дать родителям реальное представление о характере взаимодействия ребенка со сверстниками во время общих дел и во время общения с чужими взрослыми, например, близкими других детей; </a:t>
            </a:r>
          </a:p>
          <a:p>
            <a:pPr lvl="0"/>
            <a:r>
              <a:rPr lang="ru-RU" dirty="0"/>
              <a:t>дать родителям представление об уровне развития через наблюдение ребенка в деятельности на фоне других детей группы; </a:t>
            </a:r>
          </a:p>
          <a:p>
            <a:pPr lvl="0"/>
            <a:r>
              <a:rPr lang="ru-RU" dirty="0"/>
              <a:t>дать ребенку право гордиться своими близкими (это моя мама занималась сегодня с детьми); </a:t>
            </a:r>
          </a:p>
          <a:p>
            <a:pPr lvl="0"/>
            <a:r>
              <a:rPr lang="ru-RU" dirty="0"/>
              <a:t>дать воспитателю разностороннюю информацию о характере взаимоотношений ребенка с близкими, о стилях общения; </a:t>
            </a:r>
          </a:p>
          <a:p>
            <a:pPr lvl="0"/>
            <a:r>
              <a:rPr lang="ru-RU" dirty="0"/>
              <a:t>дать возможность конструктивного разговора о достижениях, проблемах ребенка, возможность регулярного обсуждения с родителями динамики и тенденций его развития; </a:t>
            </a:r>
          </a:p>
          <a:p>
            <a:pPr lvl="0"/>
            <a:r>
              <a:rPr lang="ru-RU" dirty="0"/>
              <a:t>дать возможность преемственного продолжения работы с ребенком в домашних условиях, обеспечивая содержательную и организационную преемственность (родители понимают, что и как можно сделать с ребенком дома); </a:t>
            </a:r>
          </a:p>
          <a:p>
            <a:pPr lvl="0"/>
            <a:r>
              <a:rPr lang="ru-RU" dirty="0"/>
              <a:t>дать возможность участия родителей в групповых делах.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4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/>
        </p:blipFill>
        <p:spPr>
          <a:xfrm>
            <a:off x="491490" y="1005840"/>
            <a:ext cx="4953000" cy="531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80" y="1005840"/>
            <a:ext cx="467106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74720" y="369332"/>
            <a:ext cx="64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Консультация родителей «Легкая адаптация детей для садика»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34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626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Муниципальное бюджетное дошкольное образовательное учреждение  «Щебзаводской детский сад общеразвивающего вида с приоритетным осуществлением деятельности по физическому развитию воспитанников»</vt:lpstr>
      <vt:lpstr>Проект «Семейный клуб «Маленькая страна»   авторы:  Лисовенко Т.В. заведующий МБДОУ, Докучаева Е.В. воспитатель</vt:lpstr>
      <vt:lpstr>Цель и задачи   - создание инновационной системы сотрудничества и взаимодействия дошкольного учреждения и семьи, обеспечивающей единство образовательных и воспитательных воздействий в процессе воспитания дошкольника через освоение системы психолого-педагогических знаний</vt:lpstr>
      <vt:lpstr>Основные этапы реализации проекта:</vt:lpstr>
      <vt:lpstr>Формы и виды работу с семьёй в  условиях семейного клуба. </vt:lpstr>
      <vt:lpstr>Новизна проекта </vt:lpstr>
      <vt:lpstr>Презентация PowerPoint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«Щебзаводской детский сад общеразвивающего вида с приоритетным осуществлением деятельности по физическому развитию воспитанников»</dc:title>
  <dc:creator>Админ</dc:creator>
  <cp:lastModifiedBy>Admin</cp:lastModifiedBy>
  <cp:revision>11</cp:revision>
  <dcterms:created xsi:type="dcterms:W3CDTF">2021-03-11T14:55:18Z</dcterms:created>
  <dcterms:modified xsi:type="dcterms:W3CDTF">2021-03-12T02:17:23Z</dcterms:modified>
</cp:coreProperties>
</file>